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1" r:id="rId4"/>
    <p:sldId id="270" r:id="rId5"/>
    <p:sldId id="268" r:id="rId6"/>
    <p:sldId id="276" r:id="rId7"/>
    <p:sldId id="274" r:id="rId8"/>
    <p:sldId id="280" r:id="rId9"/>
    <p:sldId id="275" r:id="rId10"/>
    <p:sldId id="278" r:id="rId11"/>
    <p:sldId id="277" r:id="rId12"/>
    <p:sldId id="279" r:id="rId13"/>
    <p:sldId id="281" r:id="rId14"/>
    <p:sldId id="269" r:id="rId15"/>
    <p:sldId id="272" r:id="rId16"/>
    <p:sldId id="273" r:id="rId17"/>
    <p:sldId id="28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64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33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4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8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2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87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18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5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4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23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84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0FC6-2E0E-47AA-AF89-B6248165EAB4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6DD7-444A-40A1-86CB-CB375FD54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3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Teoria de la tectònica de plaques.</a:t>
            </a:r>
            <a:br>
              <a:rPr lang="ca-ES" dirty="0" smtClean="0"/>
            </a:br>
            <a:r>
              <a:rPr lang="ca-ES" dirty="0" smtClean="0"/>
              <a:t>Límits de plaques i fenòmens associats. Cicle de Wilson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Presentació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377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5682"/>
            <a:ext cx="8229600" cy="1143000"/>
          </a:xfrm>
        </p:spPr>
        <p:txBody>
          <a:bodyPr/>
          <a:lstStyle/>
          <a:p>
            <a:r>
              <a:rPr lang="ca-ES" dirty="0" smtClean="0"/>
              <a:t>Tipus de límits de plaques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Convergents</a:t>
            </a:r>
          </a:p>
          <a:p>
            <a:pPr marL="0" indent="0">
              <a:buNone/>
            </a:pPr>
            <a:r>
              <a:rPr lang="ca-ES" b="1" dirty="0" smtClean="0"/>
              <a:t>(Continental-Continental)</a:t>
            </a:r>
          </a:p>
          <a:p>
            <a:pPr marL="0" indent="0">
              <a:buNone/>
            </a:pPr>
            <a:r>
              <a:rPr lang="ca-ES" dirty="0" smtClean="0"/>
              <a:t>Orògens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(</a:t>
            </a:r>
            <a:r>
              <a:rPr lang="ca-ES" dirty="0" err="1" smtClean="0"/>
              <a:t>Himalàia</a:t>
            </a:r>
            <a:r>
              <a:rPr lang="ca-ES" dirty="0" smtClean="0"/>
              <a:t>)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382560" cy="323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3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5682"/>
            <a:ext cx="8229600" cy="1143000"/>
          </a:xfrm>
        </p:spPr>
        <p:txBody>
          <a:bodyPr/>
          <a:lstStyle/>
          <a:p>
            <a:r>
              <a:rPr lang="ca-ES" dirty="0" smtClean="0"/>
              <a:t>Tipus de límits de plaques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Divergents</a:t>
            </a:r>
          </a:p>
          <a:p>
            <a:pPr marL="0" indent="0">
              <a:buNone/>
            </a:pPr>
            <a:r>
              <a:rPr lang="ca-ES" b="1" dirty="0" smtClean="0"/>
              <a:t>(Continental-Continental)</a:t>
            </a:r>
          </a:p>
          <a:p>
            <a:pPr marL="0" indent="0">
              <a:buNone/>
            </a:pPr>
            <a:r>
              <a:rPr lang="ca-ES" dirty="0" smtClean="0"/>
              <a:t>Vall de Rift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(Egipte-Somàlia)</a:t>
            </a:r>
            <a:endParaRPr lang="es-E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50991"/>
            <a:ext cx="5810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7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5682"/>
            <a:ext cx="8229600" cy="1143000"/>
          </a:xfrm>
        </p:spPr>
        <p:txBody>
          <a:bodyPr/>
          <a:lstStyle/>
          <a:p>
            <a:r>
              <a:rPr lang="ca-ES" dirty="0" smtClean="0"/>
              <a:t>Tipus de límits de plaques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Divergents</a:t>
            </a:r>
          </a:p>
          <a:p>
            <a:pPr marL="0" indent="0">
              <a:buNone/>
            </a:pPr>
            <a:r>
              <a:rPr lang="ca-ES" b="1" dirty="0" smtClean="0"/>
              <a:t>(Oceànica-Oceànica)</a:t>
            </a:r>
          </a:p>
          <a:p>
            <a:pPr marL="0" indent="0">
              <a:buNone/>
            </a:pPr>
            <a:r>
              <a:rPr lang="ca-ES" dirty="0" smtClean="0"/>
              <a:t>Dorsals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(Islàndia)</a:t>
            </a:r>
            <a:endParaRPr lang="es-ES" dirty="0"/>
          </a:p>
        </p:txBody>
      </p:sp>
      <p:pic>
        <p:nvPicPr>
          <p:cNvPr id="19458" name="Picture 2" descr="Archivo:Grandes unidades del relive.png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70294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5682"/>
            <a:ext cx="8229600" cy="1143000"/>
          </a:xfrm>
        </p:spPr>
        <p:txBody>
          <a:bodyPr/>
          <a:lstStyle/>
          <a:p>
            <a:r>
              <a:rPr lang="ca-ES" dirty="0" smtClean="0"/>
              <a:t>Tipus de límits de plaques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b="1" dirty="0" err="1" smtClean="0"/>
              <a:t>Transformants</a:t>
            </a:r>
            <a:endParaRPr lang="ca-ES" b="1" dirty="0" smtClean="0"/>
          </a:p>
          <a:p>
            <a:pPr marL="0" indent="0">
              <a:buNone/>
            </a:pPr>
            <a:endParaRPr lang="ca-ES" b="1" dirty="0" smtClean="0"/>
          </a:p>
          <a:p>
            <a:pPr marL="0" indent="0">
              <a:buNone/>
            </a:pPr>
            <a:r>
              <a:rPr lang="ca-ES" dirty="0" smtClean="0"/>
              <a:t>Terratrèmols i falles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(Turquia)</a:t>
            </a: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83" y="2893414"/>
            <a:ext cx="6205868" cy="35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5" y="188640"/>
            <a:ext cx="9946568" cy="61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8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0"/>
            <a:ext cx="5544616" cy="66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28184" y="548680"/>
            <a:ext cx="280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</a:t>
            </a:r>
            <a:r>
              <a:rPr lang="ca-ES" b="1" dirty="0" smtClean="0"/>
              <a:t> Cicle de Wilson</a:t>
            </a:r>
          </a:p>
          <a:p>
            <a:r>
              <a:rPr lang="ca-ES" dirty="0" smtClean="0"/>
              <a:t>És una representació idealitzada de la tectònica, que també s’associa al tipis de roques.</a:t>
            </a:r>
          </a:p>
          <a:p>
            <a:endParaRPr lang="ca-ES" dirty="0"/>
          </a:p>
          <a:p>
            <a:r>
              <a:rPr lang="ca-ES" dirty="0" smtClean="0"/>
              <a:t>En les dorsals i rifts trobarem roques </a:t>
            </a:r>
            <a:r>
              <a:rPr lang="ca-ES" b="1" dirty="0" smtClean="0"/>
              <a:t>ígnies </a:t>
            </a:r>
            <a:r>
              <a:rPr lang="ca-ES" dirty="0" smtClean="0"/>
              <a:t>(formades pel refredament del magma),  en les fosses de subducció i orògens roques </a:t>
            </a:r>
            <a:r>
              <a:rPr lang="ca-ES" b="1" dirty="0" smtClean="0"/>
              <a:t>metamòrfiques </a:t>
            </a:r>
            <a:r>
              <a:rPr lang="ca-ES" dirty="0" smtClean="0"/>
              <a:t>(transformades per la pressió i la temperatura), i en les conques roques </a:t>
            </a:r>
            <a:r>
              <a:rPr lang="ca-ES" b="1" dirty="0" smtClean="0"/>
              <a:t>sedimentàries</a:t>
            </a:r>
            <a:r>
              <a:rPr lang="ca-ES" dirty="0" smtClean="0"/>
              <a:t> (formades per la compressió de sediments)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611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s3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1520" y="548680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laca litosfèrica | enciclopèdia.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16824" cy="51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6612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Á partir del tipus i antiguitat de les roques i diversos fenòmens (volcans, terratrèmols),  podem identificar quin tipus de límit de placa és, i fer prediccions que com evolucionarà en un futur.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39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1865" y="-234280"/>
            <a:ext cx="8229600" cy="1143000"/>
          </a:xfrm>
        </p:spPr>
        <p:txBody>
          <a:bodyPr/>
          <a:lstStyle/>
          <a:p>
            <a:r>
              <a:rPr lang="ca-ES" dirty="0" smtClean="0"/>
              <a:t>Algunes preguntes...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63093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-</a:t>
            </a:r>
            <a:endParaRPr lang="es-E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" y="1340768"/>
            <a:ext cx="9025641" cy="35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47563" y="52292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Perquè en algunes zones hi ha temperatures del mar més elevades?</a:t>
            </a:r>
          </a:p>
          <a:p>
            <a:r>
              <a:rPr lang="ca-ES" dirty="0" smtClean="0"/>
              <a:t>Perquè en les zones centrals de les conques hi ha sediments més joves i en canvi prop dels continents, més antics?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579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1865" y="-234280"/>
            <a:ext cx="8229600" cy="1143000"/>
          </a:xfrm>
        </p:spPr>
        <p:txBody>
          <a:bodyPr/>
          <a:lstStyle/>
          <a:p>
            <a:r>
              <a:rPr lang="ca-ES" dirty="0" smtClean="0"/>
              <a:t>Algunes preguntes...</a:t>
            </a:r>
            <a:endParaRPr lang="es-E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6" y="980728"/>
            <a:ext cx="8781876" cy="47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47564" y="61069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Perquè hi ha tant poc gruix de sediments (1,3 Km) en les conques oceàniques?</a:t>
            </a:r>
          </a:p>
          <a:p>
            <a:r>
              <a:rPr lang="ca-ES" dirty="0" smtClean="0"/>
              <a:t>Perquè es reprodueixen terratrèmols en determinades zones concretes?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37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" y="260648"/>
            <a:ext cx="8880987" cy="530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7564" y="61069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Perquè els terratrèmols, volcans i serralades segueixen un patró tant definit?</a:t>
            </a:r>
          </a:p>
          <a:p>
            <a:r>
              <a:rPr lang="ca-ES" dirty="0" smtClean="0"/>
              <a:t>Què hi deu haver, a sota?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11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781947" cy="52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7" y="5661248"/>
            <a:ext cx="799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Teoria de la Tectònica de Plaques: els fons oceànics i continents “reposen” sobre plaques que es mouen. Això pot ser una explicació a la deriva continental. </a:t>
            </a:r>
          </a:p>
          <a:p>
            <a:r>
              <a:rPr lang="ca-ES" dirty="0" smtClean="0"/>
              <a:t>Però...Perquè es mouen?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27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motor de la Tectònica de plaques</a:t>
            </a:r>
            <a:endParaRPr lang="es-ES" dirty="0"/>
          </a:p>
        </p:txBody>
      </p:sp>
      <p:pic>
        <p:nvPicPr>
          <p:cNvPr id="14338" name="Picture 2" descr="Placas Tectónicas - Concepto, tipos, cuáles son,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9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motor de la Tectònica de plaques</a:t>
            </a:r>
            <a:endParaRPr lang="es-ES" dirty="0"/>
          </a:p>
        </p:txBody>
      </p:sp>
      <p:pic>
        <p:nvPicPr>
          <p:cNvPr id="14340" name="Picture 4" descr="Placas Tectónicas: Celdas de Convección | Geografía P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45122" cy="41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594928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Els moviments convectius del magma podrien (puja es </a:t>
            </a:r>
            <a:r>
              <a:rPr lang="ca-ES" dirty="0" err="1" smtClean="0"/>
              <a:t>escalfarse</a:t>
            </a:r>
            <a:r>
              <a:rPr lang="ca-ES" dirty="0" smtClean="0"/>
              <a:t> amb la calor interna del nucli, baixa en refredar-se) provocarien que les plaques es separin, freguin o xoquin.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37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Què provoquen aquests moviments i com podem detectar-ho</a:t>
            </a:r>
            <a:endParaRPr lang="es-ES" dirty="0"/>
          </a:p>
        </p:txBody>
      </p:sp>
      <p:pic>
        <p:nvPicPr>
          <p:cNvPr id="18434" name="Picture 2" descr="placa litosfèrica | enciclopèdia.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416824" cy="51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1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5682"/>
            <a:ext cx="8229600" cy="1143000"/>
          </a:xfrm>
        </p:spPr>
        <p:txBody>
          <a:bodyPr/>
          <a:lstStyle/>
          <a:p>
            <a:r>
              <a:rPr lang="ca-ES" dirty="0" smtClean="0"/>
              <a:t>Tipus de límits de plaques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Convergents  </a:t>
            </a:r>
          </a:p>
          <a:p>
            <a:pPr marL="0" indent="0">
              <a:buNone/>
            </a:pPr>
            <a:r>
              <a:rPr lang="ca-ES" b="1" dirty="0" smtClean="0"/>
              <a:t>(Oceànica-Continental i Oceànica-Oceànica)</a:t>
            </a:r>
          </a:p>
          <a:p>
            <a:pPr marL="0" indent="0">
              <a:buNone/>
            </a:pPr>
            <a:r>
              <a:rPr lang="ca-ES" dirty="0" smtClean="0"/>
              <a:t>Fosses de subducció i arcs d’illes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140138" cy="24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(Xile)</a:t>
            </a:r>
            <a:endParaRPr lang="es-ES" dirty="0"/>
          </a:p>
        </p:txBody>
      </p:sp>
      <p:pic>
        <p:nvPicPr>
          <p:cNvPr id="16388" name="Picture 4" descr="La formació de serralades - Geogo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7334"/>
            <a:ext cx="4095389" cy="25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033681" y="605684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(Illes del Carib)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9191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371</Words>
  <Application>Microsoft Office PowerPoint</Application>
  <PresentationFormat>Presentación en pantalla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Teoria de la tectònica de plaques. Límits de plaques i fenòmens associats. Cicle de Wilson</vt:lpstr>
      <vt:lpstr>Algunes preguntes...</vt:lpstr>
      <vt:lpstr>Algunes preguntes...</vt:lpstr>
      <vt:lpstr>Presentación de PowerPoint</vt:lpstr>
      <vt:lpstr>Presentación de PowerPoint</vt:lpstr>
      <vt:lpstr>El motor de la Tectònica de plaques</vt:lpstr>
      <vt:lpstr>El motor de la Tectònica de plaques</vt:lpstr>
      <vt:lpstr>Què provoquen aquests moviments i com podem detectar-ho</vt:lpstr>
      <vt:lpstr>Tipus de límits de plaques</vt:lpstr>
      <vt:lpstr>Tipus de límits de plaques</vt:lpstr>
      <vt:lpstr>Tipus de límits de plaques</vt:lpstr>
      <vt:lpstr>Tipus de límits de plaques</vt:lpstr>
      <vt:lpstr>Tipus de límits de plaques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dOMÈNECH</dc:creator>
  <cp:lastModifiedBy>jORDI dOMÈNECH</cp:lastModifiedBy>
  <cp:revision>11</cp:revision>
  <dcterms:created xsi:type="dcterms:W3CDTF">2021-09-08T15:58:40Z</dcterms:created>
  <dcterms:modified xsi:type="dcterms:W3CDTF">2021-09-08T17:11:37Z</dcterms:modified>
</cp:coreProperties>
</file>